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138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CCFBC-42EC-402D-9C10-CA30406518CF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091D3-E26F-4271-BABA-2C9A3E766B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2091D3-E26F-4271-BABA-2C9A3E766B7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D4E17B8-08BB-4BF4-838C-5D549CED905B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DE263CA-E606-4AE3-85C7-B2487C1944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Article II Quiz!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Sydney, Stephanie and Emily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the president make treaties with other countries?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Yes, but the Senate has to approve them by a 2/3’s vote</a:t>
            </a:r>
          </a:p>
          <a:p>
            <a:r>
              <a:rPr lang="en-US" dirty="0" smtClean="0"/>
              <a:t>No, the Senate does that.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would the president be impeached?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Committed a federal crime</a:t>
            </a:r>
          </a:p>
          <a:p>
            <a:r>
              <a:rPr lang="en-US" dirty="0" smtClean="0"/>
              <a:t>Doesn’t like it</a:t>
            </a:r>
          </a:p>
          <a:p>
            <a:r>
              <a:rPr lang="en-US" dirty="0" smtClean="0"/>
              <a:t>Citizens don’t like him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Juridiction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law that you must go to jury duty when you are called</a:t>
            </a:r>
          </a:p>
          <a:p>
            <a:r>
              <a:rPr lang="en-US" dirty="0" smtClean="0"/>
              <a:t>The right of a court to hear a case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Treason was the only crime defined in the constitution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</a:t>
            </a:r>
          </a:p>
          <a:p>
            <a:r>
              <a:rPr lang="en-US" dirty="0" smtClean="0"/>
              <a:t>false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loose try again!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2895600" y="2590800"/>
            <a:ext cx="3048000" cy="30480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4562"/>
          </a:xfrm>
        </p:spPr>
        <p:txBody>
          <a:bodyPr/>
          <a:lstStyle/>
          <a:p>
            <a:r>
              <a:rPr lang="en-US" dirty="0" smtClean="0"/>
              <a:t>GREAT JOB YOU WIN!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long is the president/vice president’s term?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6 years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2 years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action="ppaction://hlinksldjump"/>
              </a:rPr>
              <a:t>Until they die</a:t>
            </a: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 action="ppaction://hlinksldjump"/>
              </a:rPr>
              <a:t>4 years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electoral college elects the president/vice president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True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False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are presidential elections held?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the fourth Thursday in November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The first Monday of November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The Tuesday after the first Monday in November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It depends on the election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old does the president have to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30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40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35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28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president had to have lived in the U.S their whole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True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False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if the president dies or leaves his term?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There is a new election</a:t>
            </a:r>
            <a:endParaRPr lang="en-US" dirty="0" smtClean="0"/>
          </a:p>
          <a:p>
            <a:r>
              <a:rPr lang="en-US" dirty="0" smtClean="0">
                <a:hlinkClick r:id="rId2" action="ppaction://hlinksldjump"/>
              </a:rPr>
              <a:t>The runner up from the election becomes the president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The vice president takes his place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sets the president’s salary?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Congress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The house of representatives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The senate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The vice president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president is commander in chief of the U.S army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sldjump"/>
              </a:rPr>
              <a:t>True</a:t>
            </a:r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False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3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AC66BB"/>
      </a:accent6>
      <a:hlink>
        <a:srgbClr val="7030A0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</TotalTime>
  <Words>247</Words>
  <Application>Microsoft Office PowerPoint</Application>
  <PresentationFormat>On-screen Show (4:3)</PresentationFormat>
  <Paragraphs>52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Opulent</vt:lpstr>
      <vt:lpstr>Article II Quiz!</vt:lpstr>
      <vt:lpstr>How long is the president/vice president’s term?</vt:lpstr>
      <vt:lpstr>The electoral college elects the president/vice president</vt:lpstr>
      <vt:lpstr>When are presidential elections held?</vt:lpstr>
      <vt:lpstr>How old does the president have to be?</vt:lpstr>
      <vt:lpstr>The president had to have lived in the U.S their whole life</vt:lpstr>
      <vt:lpstr>What happens if the president dies or leaves his term?</vt:lpstr>
      <vt:lpstr>Who sets the president’s salary?</vt:lpstr>
      <vt:lpstr>The president is commander in chief of the U.S army</vt:lpstr>
      <vt:lpstr>Can the president make treaties with other countries?</vt:lpstr>
      <vt:lpstr>Why would the president be impeached?</vt:lpstr>
      <vt:lpstr>What is Juridiction?</vt:lpstr>
      <vt:lpstr>Treason was the only crime defined in the constitution</vt:lpstr>
      <vt:lpstr>You loose try again!</vt:lpstr>
      <vt:lpstr>GREAT JOB YOU WIN!</vt:lpstr>
    </vt:vector>
  </TitlesOfParts>
  <Company>Randolph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 II Quiz!</dc:title>
  <dc:creator>emilyevans</dc:creator>
  <cp:lastModifiedBy>emilyevans</cp:lastModifiedBy>
  <cp:revision>8</cp:revision>
  <dcterms:created xsi:type="dcterms:W3CDTF">2010-12-06T16:20:38Z</dcterms:created>
  <dcterms:modified xsi:type="dcterms:W3CDTF">2010-12-08T16:00:21Z</dcterms:modified>
</cp:coreProperties>
</file>